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23E02F-F596-44C4-96E3-A67871A28863}" v="1" dt="2026-05-13T15:10:02.1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0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Peart" userId="29f101d785b1491e" providerId="LiveId" clId="{E06B2329-0F1F-4D86-8C07-78B7112A50CB}"/>
    <pc:docChg chg="undo custSel addSld modSld">
      <pc:chgData name="Dawn Peart" userId="29f101d785b1491e" providerId="LiveId" clId="{E06B2329-0F1F-4D86-8C07-78B7112A50CB}" dt="2026-05-14T10:04:41.900" v="275" actId="6549"/>
      <pc:docMkLst>
        <pc:docMk/>
      </pc:docMkLst>
      <pc:sldChg chg="modSp mod">
        <pc:chgData name="Dawn Peart" userId="29f101d785b1491e" providerId="LiveId" clId="{E06B2329-0F1F-4D86-8C07-78B7112A50CB}" dt="2026-05-14T10:04:41.900" v="275" actId="6549"/>
        <pc:sldMkLst>
          <pc:docMk/>
          <pc:sldMk cId="1636931328" sldId="261"/>
        </pc:sldMkLst>
        <pc:spChg chg="mod">
          <ac:chgData name="Dawn Peart" userId="29f101d785b1491e" providerId="LiveId" clId="{E06B2329-0F1F-4D86-8C07-78B7112A50CB}" dt="2026-05-14T10:04:41.900" v="275" actId="6549"/>
          <ac:spMkLst>
            <pc:docMk/>
            <pc:sldMk cId="1636931328" sldId="261"/>
            <ac:spMk id="3" creationId="{52659F07-23EB-786F-4893-1A481C28F6AD}"/>
          </ac:spMkLst>
        </pc:spChg>
      </pc:sldChg>
      <pc:sldChg chg="addSp delSp modSp new mod">
        <pc:chgData name="Dawn Peart" userId="29f101d785b1491e" providerId="LiveId" clId="{E06B2329-0F1F-4D86-8C07-78B7112A50CB}" dt="2026-05-14T10:04:17.883" v="274" actId="6549"/>
        <pc:sldMkLst>
          <pc:docMk/>
          <pc:sldMk cId="1127487123" sldId="264"/>
        </pc:sldMkLst>
        <pc:spChg chg="mod">
          <ac:chgData name="Dawn Peart" userId="29f101d785b1491e" providerId="LiveId" clId="{E06B2329-0F1F-4D86-8C07-78B7112A50CB}" dt="2026-05-13T15:10:26.464" v="39" actId="6549"/>
          <ac:spMkLst>
            <pc:docMk/>
            <pc:sldMk cId="1127487123" sldId="264"/>
            <ac:spMk id="2" creationId="{D07F5194-B42A-EE85-8C28-938A7AD3FB67}"/>
          </ac:spMkLst>
        </pc:spChg>
        <pc:spChg chg="mod">
          <ac:chgData name="Dawn Peart" userId="29f101d785b1491e" providerId="LiveId" clId="{E06B2329-0F1F-4D86-8C07-78B7112A50CB}" dt="2026-05-14T10:04:17.883" v="274" actId="6549"/>
          <ac:spMkLst>
            <pc:docMk/>
            <pc:sldMk cId="1127487123" sldId="264"/>
            <ac:spMk id="3" creationId="{DF965871-D37D-BD3D-B3F5-44B986CFA230}"/>
          </ac:spMkLst>
        </pc:spChg>
        <pc:picChg chg="add del mod">
          <ac:chgData name="Dawn Peart" userId="29f101d785b1491e" providerId="LiveId" clId="{E06B2329-0F1F-4D86-8C07-78B7112A50CB}" dt="2026-05-13T15:10:08.613" v="3" actId="478"/>
          <ac:picMkLst>
            <pc:docMk/>
            <pc:sldMk cId="1127487123" sldId="264"/>
            <ac:picMk id="4" creationId="{1B761BA1-8B89-1429-7AD4-8B5CE283F80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3E70B-5772-A3F1-1622-51ECF9462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5867B6-D7F3-22AE-1D7B-7BF797C040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CD3D0-18E4-5778-B202-1942D1983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7E355-2575-EE1D-F75C-D2ACCE92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F8444-404A-69DA-6E30-F90293485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29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B8BBE-7E6A-B131-D389-EB6CA902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9BD84-C910-AFBD-48CC-5063D6781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332C5-FAEB-4DFF-ABDE-F84F50869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42EE0-6B5A-CF74-F440-8E27D65BF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7C3DB-FA6D-D2A4-8DC9-5F39D82F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8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5852A6-34D4-2A96-27B6-6E9537E23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B7CD26-2BC7-9E7E-73D6-0CD0CD97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09CE1-CAD4-7BAF-6011-3344D10C0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39D7-E6B6-5421-4076-7D5BF1DE5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514D3-33E2-4CD9-65F4-3F324ADFC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83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503F1-0112-7869-8A28-18392F2FF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40828-1E7F-A1CF-E7FE-22B8FF5B0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A8FEB-0A7C-3C2C-CB7B-E61C8708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4BE15-9B74-FAE5-8CB4-697CEA6A2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1DC628-370C-0DED-DAD5-CBC994DA0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70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FBCED-DA37-186E-4AA4-DF3708E7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7D129-15BC-8476-C536-158F90F2C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9E62B-B368-1707-7711-8D8F2D62D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59179-8FD7-1BA7-4E63-755CC5661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8BA23-F0CB-1389-B7EC-08661245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23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4A9ED-B634-62B0-E01A-F776CD0D5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A0FFE-2D30-0A83-A9B0-741A8FF7A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AD58-E9FE-5169-7334-D89DF4F51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1BCBA-6A9E-6FE5-B8CD-C657C30AA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D4FEA0-1B43-AD0A-B9F2-ABD7E74C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510558-5EC2-9F2A-2D06-937743FB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304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73B4A-8BA5-DAB4-FA69-8B15F092E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8326D-9B61-2E5B-4261-A08C8073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0E0ED7-46BF-4AD9-2FE7-9EF1779C94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2E7A8-8613-37B5-E250-79325C66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EA8C1F-ED09-4826-3B6E-44420DFFB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4E5A7D-ED55-853D-23A8-36A8A569B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055D38-94CE-697C-11F3-30D54222E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C02761-1AB8-4937-0ABE-A590BB3A8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662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F8638-AB1A-B59F-4BB3-57E1EFD0B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716A09-EFCF-2F30-B73F-89FFE3D85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6653C-3B26-6455-6EA5-CE133F7AA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C1A5CF-A86D-4DDA-0985-451F47B30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015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B46A65-58C5-5BBF-1DCD-5204FBD91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1C9E17-9BD7-A67E-5D36-37A232891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0904C-A709-951C-EB49-27FEFAE43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635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EEE23-5F00-69D5-5B53-ACA8A5F2C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90AF1-CC21-D04F-F653-1EBB2CDD9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473F26-A01C-279D-8434-2F07C1C9A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8DAA6-EED3-3D63-25A8-12D1BE47C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2243F1-D282-3390-CAD1-E869A8FC6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FDEC4-2877-7B76-4593-075388960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0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D8DE5-54DF-A317-2454-5F3EEDCE2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F5310F-AB78-F17B-88A7-97559CA2DA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C8A0A-A494-55B5-3ECD-FBA4F3A6B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B9650-EE8C-1FA1-9C2E-A0D617FB1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593631-80FD-2E6B-3C43-F2CDB0984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0B438F-6FFC-E683-FF06-9CD52858B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221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92F809-7664-6940-D762-802D2D35E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B0B76-858E-336E-56B4-820B5EFB8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9D9F2-19F8-8B03-A817-39657E2BFB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9EFF33-9CD2-4F32-83B1-DE02838E4E1E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890E9-8F18-BEC8-DF9B-45D0AF640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A4F3D-21A4-744B-52AF-81E0A563E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02D2C3-43A1-4BF2-ACF6-D7542CBECE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55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558EE-ECCE-CC3A-E974-DEB5F28455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8276"/>
            <a:ext cx="9144000" cy="2165131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Northumberland &amp; Durham </a:t>
            </a:r>
            <a:b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Swimming Association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50D016-24EE-E383-8DD6-72F867C2C3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53407"/>
            <a:ext cx="9144000" cy="3752193"/>
          </a:xfrm>
        </p:spPr>
        <p:txBody>
          <a:bodyPr>
            <a:noAutofit/>
          </a:bodyPr>
          <a:lstStyle/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Annual Council Meeting</a:t>
            </a:r>
          </a:p>
          <a:p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Wednesday 13 May 2026</a:t>
            </a:r>
          </a:p>
          <a:p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Welcome 1800  Start 1830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890A13-A01C-0A34-58E4-663BEF390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796" y="464973"/>
            <a:ext cx="1176655" cy="1205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1554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F980ED-7315-EF75-BD60-D98F053C4FCB}"/>
              </a:ext>
            </a:extLst>
          </p:cNvPr>
          <p:cNvSpPr txBox="1"/>
          <p:nvPr/>
        </p:nvSpPr>
        <p:spPr>
          <a:xfrm>
            <a:off x="599090" y="210207"/>
            <a:ext cx="10909737" cy="680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endParaRPr lang="en-GB" sz="1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en-GB" dirty="0"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GB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HAVE WE DONE TO DATE  </a:t>
            </a:r>
          </a:p>
          <a:p>
            <a:pPr algn="ctr">
              <a:buNone/>
            </a:pPr>
            <a:r>
              <a:rPr lang="en-GB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MY ROLE BEGAN IN SEPTEMBER 2025</a:t>
            </a:r>
          </a:p>
          <a:p>
            <a:pPr algn="ctr">
              <a:buNone/>
            </a:pPr>
            <a:endParaRPr lang="en-GB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en-GB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NDASA TO NDAL – INCORPORATION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MOU AGREEMENT RE SERVICES PROVIDED BY THE REGION (NER) 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BEACON PROGRAM – OUR COUNTY FLAGSHIP PROGRAM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FOCUS ON STRENGTHENING CLUB ENGAGEMENT – VISITED X9 CLUBS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57250" lvl="1" indent="-400050">
              <a:buFont typeface="Wingdings" panose="05000000000000000000" pitchFamily="2" charset="2"/>
              <a:buChar char="v"/>
            </a:pP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5K MEMBERSHIP</a:t>
            </a:r>
          </a:p>
          <a:p>
            <a:pPr marL="857250" lvl="1" indent="-400050">
              <a:buFont typeface="Wingdings" panose="05000000000000000000" pitchFamily="2" charset="2"/>
              <a:buChar char="v"/>
            </a:pP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36 SWIM CLUBS</a:t>
            </a:r>
          </a:p>
          <a:p>
            <a:pPr marL="857250" lvl="1" indent="-400050">
              <a:buFont typeface="Wingdings" panose="05000000000000000000" pitchFamily="2" charset="2"/>
              <a:buChar char="v"/>
            </a:pP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AS CLUB</a:t>
            </a:r>
          </a:p>
          <a:p>
            <a:pPr marL="857250" lvl="1" indent="-400050">
              <a:buFont typeface="Wingdings" panose="05000000000000000000" pitchFamily="2" charset="2"/>
              <a:buChar char="v"/>
            </a:pP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DIVING CLUBS</a:t>
            </a:r>
          </a:p>
          <a:p>
            <a:pPr marL="857250" lvl="1" indent="-400050">
              <a:buFont typeface="Wingdings" panose="05000000000000000000" pitchFamily="2" charset="2"/>
              <a:buChar char="v"/>
            </a:pP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 WATER POLO CLUBS</a:t>
            </a:r>
          </a:p>
          <a:p>
            <a:pPr marL="857250" lvl="1" indent="-400050">
              <a:buFont typeface="Wingdings" panose="05000000000000000000" pitchFamily="2" charset="2"/>
              <a:buChar char="v"/>
            </a:pPr>
            <a:r>
              <a:rPr lang="en-GB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LIFE SAVING CLUB</a:t>
            </a:r>
          </a:p>
          <a:p>
            <a:pPr lvl="1"/>
            <a:endParaRPr lang="en-GB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en-GB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>
              <a:buNone/>
            </a:pPr>
            <a:r>
              <a:rPr lang="en-GB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52A54E-12EC-EF11-27C7-26DA09BB6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79" y="263995"/>
            <a:ext cx="1176655" cy="1205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4408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BF279-6EC3-5FF9-3EB8-EE26BE1AB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0946"/>
          </a:xfrm>
        </p:spPr>
        <p:txBody>
          <a:bodyPr/>
          <a:lstStyle/>
          <a:p>
            <a:r>
              <a:rPr lang="en-GB" dirty="0"/>
              <a:t>CO 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PROGRESS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5AC94-F8C4-66B1-1C3D-A6DEAA36E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ENGAGEMENT WITH STAKEHOLDERS, SPONSORS AND POTENTIAL SPONSORS, REGIONAL STAFF, COACHES, PARENTS AND OUR DISCIPLINE LEADS  </a:t>
            </a:r>
          </a:p>
          <a:p>
            <a:pPr marL="0" indent="0"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6. ATTENDED THE FOLLOWING EVENTS</a:t>
            </a:r>
          </a:p>
          <a:p>
            <a:pPr marL="0" indent="0"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	NATIONAL TEAMS EVENT SHEFFIELD OCT 25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	N&amp;D ARTISTIC  SWIM CHAMPS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  WATER POLO MATCH SEDGEFIELD NOV 25	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  N&amp;D 11/12 CAMP SAC DEC 25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	MASTERS TRAINING CAMP SAC DEC 25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	N&amp;D MASTERS APR 26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  N&amp;D &amp; NER CLUB FORUMS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  SE GOVERNANCE REVIEW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758A95-BA6E-9708-CF52-5EC45A8FE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68" y="365126"/>
            <a:ext cx="1176655" cy="1205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8412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468E3-54D9-258D-859D-68F2EC93B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		 2027 N&amp;D 130</a:t>
            </a:r>
            <a:r>
              <a:rPr lang="en-GB" baseline="30000" dirty="0"/>
              <a:t>TH</a:t>
            </a:r>
            <a:r>
              <a:rPr lang="en-GB" dirty="0"/>
              <a:t> ANNIVERSARY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FA7B5-0F85-5D63-0A55-BF733D8A6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HOW DO WE WANT TO CELEBRATE THIS MILESTONE? </a:t>
            </a:r>
          </a:p>
          <a:p>
            <a:pPr marL="0" indent="0" algn="ctr"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HOW CAN THE BOARD ADD VALUE  IN 2027? </a:t>
            </a:r>
          </a:p>
          <a:p>
            <a:pPr marL="0" indent="0" algn="ctr">
              <a:buNone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YOUR THOUGHTS AND INPUT ARE </a:t>
            </a:r>
          </a:p>
          <a:p>
            <a:pPr marL="0" indent="0" algn="ctr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CRUCIAL, VALUED AND APPRECIATED </a:t>
            </a:r>
          </a:p>
          <a:p>
            <a:pPr marL="0" indent="0" algn="ctr">
              <a:buNone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TOGETHER WE CAN MAKE THIS COUNTY </a:t>
            </a:r>
            <a:r>
              <a:rPr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GREAT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3F8A51-6783-EF15-2491-912541320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76655" cy="1205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9045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53275-058D-7454-AE10-10D8DD259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 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FUTURE FOCUS?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59F07-23EB-786F-4893-1A481C28F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990"/>
            <a:ext cx="10515600" cy="46059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WORK TOGETHER TO ADDRESS THE CHALLENGES </a:t>
            </a: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PROVIDE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ONGOING CLUB SUPPORT -  SAFEGUARDING &amp; GOVERNANCE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COMMUNITY CONNECTIONS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ATHLETE RETENTION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WORKFORCE DEVELOPMENT &amp; SUCCESSION PLANNING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DEVELOP OUR PARA SWIMMING STRUCTURE 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DIGITAL INFRASTRUCTURE – INVEST IN OUR OWN WEBISTE / PR PROGRAM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MAKE OUR N&amp;D CHAMPS A SPECIAL EVENT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RECOGNISE &amp; CELEBRATE OUR MEMBERS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COACH DEVELOPMENT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47E69E-FF16-E01A-FCAF-4712DE29C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76655" cy="1205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6931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D15DC-55DE-A8BB-5454-3F0C83F6A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BA6EF-75EC-9975-FED9-E51247ED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 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WHATS NEXT?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80875-9AFF-86CD-6A73-4D96D95CD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990"/>
            <a:ext cx="10515600" cy="4605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LOTS TO DO </a:t>
            </a: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AS A BOARD WE WANT TO BE VISIBLE</a:t>
            </a: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WHO ARE WE?</a:t>
            </a: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WHAT DO WE DO?</a:t>
            </a: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	WHAT CAN WE DO TOGETHER? </a:t>
            </a: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CAN WE ENGAGE / SUPPORT / ADVISE AND RECOGNISE THE MEMBERSHIP OF OUR COUNTY?    </a:t>
            </a:r>
          </a:p>
          <a:p>
            <a:pPr marL="0" indent="0">
              <a:buNone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93ED55-A81D-D65A-9EDD-02A760779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76655" cy="1205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89786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F5194-B42A-EE85-8C28-938A7AD3F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202		2027 – HERE WE COME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65871-D37D-BD3D-B3F5-44B986CFA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THANKS FOR YOUR TIME </a:t>
            </a:r>
          </a:p>
          <a:p>
            <a:pPr marL="0" indent="0" algn="ctr">
              <a:buNone/>
            </a:pP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WISHING ALL OUR ATHLETES, COACHES, TEAM MANAGERS, OFFICIALS WORKFORCE, VOLUNTEERS AND PARENTS </a:t>
            </a:r>
          </a:p>
          <a:p>
            <a:pPr marL="0" indent="0" algn="ctr">
              <a:buNone/>
            </a:pP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A SUCCESSFUL SEASON AND YEAR AHEAD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61BA1-8B89-1429-7AD4-8B5CE283F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176655" cy="12058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7487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359</Words>
  <Application>Microsoft Office PowerPoint</Application>
  <PresentationFormat>Widescreen</PresentationFormat>
  <Paragraphs>81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Times New Roman</vt:lpstr>
      <vt:lpstr>Wingdings</vt:lpstr>
      <vt:lpstr>Office Theme</vt:lpstr>
      <vt:lpstr>Northumberland &amp; Durham   Swimming Association </vt:lpstr>
      <vt:lpstr>PowerPoint Presentation</vt:lpstr>
      <vt:lpstr>CO PROGRESS CONTINUED</vt:lpstr>
      <vt:lpstr>2   2027 N&amp;D 130TH ANNIVERSARY </vt:lpstr>
      <vt:lpstr>FOR FUTURE FOCUS? </vt:lpstr>
      <vt:lpstr>FOR WHATS NEXT?  </vt:lpstr>
      <vt:lpstr>202  2027 – HERE WE COME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Dawn Peart</dc:creator>
  <cp:lastModifiedBy>Dawn Peart</cp:lastModifiedBy>
  <cp:revision>2</cp:revision>
  <dcterms:created xsi:type="dcterms:W3CDTF">2026-05-02T18:08:09Z</dcterms:created>
  <dcterms:modified xsi:type="dcterms:W3CDTF">2026-05-14T10:04:48Z</dcterms:modified>
</cp:coreProperties>
</file>